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T Sans Narrow"/>
      <p:regular r:id="rId18"/>
      <p:bold r:id="rId19"/>
    </p:embeddedFont>
    <p:embeddedFont>
      <p:font typeface="Pacifico"/>
      <p:regular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acifico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1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20a543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20a543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6dd76af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6dd76af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20a543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620a543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Hamad Khan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010fecc9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010fecc9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63478edb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63478edb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63478edb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63478edb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20a543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620a543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20a543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20a543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6dd76af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6dd76af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20a5435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20a5435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5443de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5443de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PBNXfG0iCz7pMMSiA4XsRZINCeA_Pv5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Roots for Restoration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Hamad Khan, Alexander Juan, Julia Pratt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657950" y="3511925"/>
            <a:ext cx="58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Supervisor: Dr. Abby Stylianou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Application</a:t>
            </a:r>
            <a:endParaRPr/>
          </a:p>
        </p:txBody>
      </p:sp>
      <p:pic>
        <p:nvPicPr>
          <p:cNvPr id="138" name="Google Shape;138;p22" title="RPReplay_Final16462867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554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 4… finishing up.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Dynamically </a:t>
            </a:r>
            <a:r>
              <a:rPr lang="en"/>
              <a:t>represent</a:t>
            </a:r>
            <a:r>
              <a:rPr lang="en"/>
              <a:t> plant status (surveyed or not surveyed)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with researchers and continue to iterate on feedback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Deliverables</a:t>
            </a:r>
            <a:endParaRPr/>
          </a:p>
        </p:txBody>
      </p:sp>
      <p:cxnSp>
        <p:nvCxnSpPr>
          <p:cNvPr id="150" name="Google Shape;150;p24"/>
          <p:cNvCxnSpPr/>
          <p:nvPr/>
        </p:nvCxnSpPr>
        <p:spPr>
          <a:xfrm>
            <a:off x="1080016" y="1850730"/>
            <a:ext cx="698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4"/>
          <p:cNvSpPr/>
          <p:nvPr/>
        </p:nvSpPr>
        <p:spPr>
          <a:xfrm>
            <a:off x="1044124" y="1824947"/>
            <a:ext cx="66600" cy="6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8033233" y="1820470"/>
            <a:ext cx="66600" cy="6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3545489" y="1824947"/>
            <a:ext cx="66600" cy="6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5973285" y="1824947"/>
            <a:ext cx="66600" cy="6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506835" y="1288913"/>
            <a:ext cx="11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Deliverable 1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983001" y="1319170"/>
            <a:ext cx="11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Deliverable 2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5459167" y="1288913"/>
            <a:ext cx="10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Deliverable 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495943" y="1288913"/>
            <a:ext cx="11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Deliverable 4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42100" y="2130775"/>
            <a:ext cx="167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Decide on survey method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Decide database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Choose framework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Wireframes (drawn and basic page implementation)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2718266" y="2200696"/>
            <a:ext cx="1670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Design new firebase database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Connect firebase database to application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Dynamically load field sites and tasks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Implement new plant-select view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Implement new screen format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171249" y="2200696"/>
            <a:ext cx="1670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Preliminary working version of the app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Ability for researchers to update database with new sites, tasks, and forms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Dynamically load correct forms link based on user feedback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Prefill Google forms with necessary information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231209" y="2200696"/>
            <a:ext cx="1670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Iterate on user feedback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Bug-free fully functional application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➔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Change the color of the plant circles based on whether it's alive and whether it's had a survey filled for it previously.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Project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48828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plant biology an important task is making measurements in the field of physical properties of the plants - this is called “phenotyping”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Plant height, number of leaves, leaf angle, whether the plant is exhibiting plant stress, etc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00" y="141650"/>
            <a:ext cx="2631475" cy="17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194500" y="1890125"/>
            <a:ext cx="110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https://mywinedays.com/veraison-grapevine-life-cycle-wine-winepassport</a:t>
            </a:r>
            <a:endParaRPr sz="500"/>
          </a:p>
        </p:txBody>
      </p:sp>
      <p:sp>
        <p:nvSpPr>
          <p:cNvPr id="77" name="Google Shape;77;p14"/>
          <p:cNvSpPr txBox="1"/>
          <p:nvPr/>
        </p:nvSpPr>
        <p:spPr>
          <a:xfrm>
            <a:off x="7825975" y="814225"/>
            <a:ext cx="110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https://bygl.osu.edu/node/400</a:t>
            </a:r>
            <a:endParaRPr sz="50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750" y="2958575"/>
            <a:ext cx="2368773" cy="196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950" y="1703999"/>
            <a:ext cx="2423974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400" y="1075815"/>
            <a:ext cx="1435800" cy="9565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5146100" y="47181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https://www.frontiersin.org/articles/10.3389/fpls.2020.00595/full</a:t>
            </a:r>
            <a:endParaRPr sz="500"/>
          </a:p>
        </p:txBody>
      </p:sp>
      <p:sp>
        <p:nvSpPr>
          <p:cNvPr id="82" name="Google Shape;82;p14"/>
          <p:cNvSpPr txBox="1"/>
          <p:nvPr/>
        </p:nvSpPr>
        <p:spPr>
          <a:xfrm>
            <a:off x="7825975" y="3315925"/>
            <a:ext cx="90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https://www.mediastorehouse.com/auscape/biosphoto-collection/grapes-vitis-vinifera-15470746.html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Project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266325"/>
            <a:ext cx="3576900" cy="3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Problem: field measurements are difficult to organize - there is no standardization.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Many field observations are scribbled down in notebooks making them difficult to analyze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75" y="1440274"/>
            <a:ext cx="5080376" cy="2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Project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66325"/>
            <a:ext cx="3811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Goal: Design an application that streamlines this process and assists with data storage &amp; access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assume most research sites are divided into rectangular row x column plots of plants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350" y="415527"/>
            <a:ext cx="2552150" cy="43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400" y="445025"/>
            <a:ext cx="1944701" cy="168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688" y="2260901"/>
            <a:ext cx="1196123" cy="258872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</a:t>
            </a:r>
            <a:r>
              <a:rPr lang="en"/>
              <a:t> Wireframe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3988"/>
            <a:ext cx="9144003" cy="2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8775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latin typeface="Pacifico"/>
                <a:ea typeface="Pacifico"/>
                <a:cs typeface="Pacifico"/>
                <a:sym typeface="Pacifico"/>
              </a:rPr>
              <a:t>An iterative</a:t>
            </a:r>
            <a:endParaRPr b="0" i="1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>
                <a:latin typeface="Pacifico"/>
                <a:ea typeface="Pacifico"/>
                <a:cs typeface="Pacifico"/>
                <a:sym typeface="Pacifico"/>
              </a:rPr>
              <a:t>process…</a:t>
            </a:r>
            <a:endParaRPr b="0" i="1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25" y="982525"/>
            <a:ext cx="4237952" cy="317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Newest Wireframe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90" y="1266325"/>
            <a:ext cx="7734234" cy="34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New Database System! (Again)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602" y="2076875"/>
            <a:ext cx="4468800" cy="25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Realtime Database vs Firebase Firestore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2514600"/>
            <a:ext cx="3999900" cy="23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Primarily synchronizing data, basic querying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 few GBs of less of data that changes frequently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 simple JSON tree of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99.95% uptime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Unable to perform offline queries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097450"/>
            <a:ext cx="8520600" cy="10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- serverless SDK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- realtime updates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- free</a:t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1892825"/>
            <a:ext cx="39999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Realtime Database</a:t>
            </a:r>
            <a:endParaRPr sz="204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832400" y="2514600"/>
            <a:ext cx="3999900" cy="23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Advanced querying, sorting, and transactions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Hundreds of GBs to TBs of data that is frequently read (and changed less frequently)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Documents organized into collections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99.999% uptime guarantee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Perform queries with limited or no queries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Many databases</a:t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4832400" y="1892825"/>
            <a:ext cx="39999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Firestore</a:t>
            </a:r>
            <a:endParaRPr sz="20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